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4630400" cy="8229600"/>
  <p:notesSz cx="8229600" cy="14630400"/>
  <p:embeddedFontLst>
    <p:embeddedFont>
      <p:font typeface="Aptos Narrow" panose="020B0004020202020204" pitchFamily="34" charset="0"/>
      <p:regular r:id="rId11"/>
      <p:bold r:id="rId12"/>
      <p:italic r:id="rId13"/>
      <p:boldItalic r:id="rId14"/>
    </p:embeddedFont>
    <p:embeddedFont>
      <p:font typeface="DM Sans" pitchFamily="2" charset="0"/>
      <p:regular r:id="rId15"/>
      <p:bold r:id="rId16"/>
      <p:italic r:id="rId17"/>
    </p:embeddedFont>
    <p:embeddedFont>
      <p:font typeface="Libre Baskerville" panose="020000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508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.jpg"/><Relationship Id="rId3" Type="http://schemas.openxmlformats.org/officeDocument/2006/relationships/image" Target="../media/image6.png"/><Relationship Id="rId7" Type="http://schemas.openxmlformats.org/officeDocument/2006/relationships/hyperlink" Target="https://pixabay.com/es/javascript-js-logo-c%C3%B3digo-fuente-736400/" TargetMode="External"/><Relationship Id="rId12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hyperlink" Target="https://devopedia.org/tensorflow" TargetMode="External"/><Relationship Id="rId5" Type="http://schemas.openxmlformats.org/officeDocument/2006/relationships/hyperlink" Target="https://aprendehtml5facil.blogspot.com/2020/09/10-etiquetas-html5.html" TargetMode="External"/><Relationship Id="rId10" Type="http://schemas.openxmlformats.org/officeDocument/2006/relationships/image" Target="../media/image11.jpg"/><Relationship Id="rId4" Type="http://schemas.openxmlformats.org/officeDocument/2006/relationships/image" Target="../media/image8.jpeg"/><Relationship Id="rId9" Type="http://schemas.openxmlformats.org/officeDocument/2006/relationships/hyperlink" Target="https://elblogdepicodev.blogspot.com/2012/11/como-crear-y-usar-sprites-en-paginas.html" TargetMode="External"/><Relationship Id="rId14" Type="http://schemas.openxmlformats.org/officeDocument/2006/relationships/hyperlink" Target="https://www.wallpaperflare.com/computer-command-screengrab-programming-programming-language-wallpaper-pwmqx/download/3840x2160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grihortivision.netlify.app/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0708"/>
            <a:ext cx="6785712" cy="1563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 Mini Project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AgriHorti</a:t>
            </a: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Vision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137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Empowering Farmers with AI-Powered Crop Disease Detection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31826"/>
            <a:ext cx="7556421" cy="113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i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Team Members: </a:t>
            </a:r>
            <a:r>
              <a:rPr lang="en-US" sz="1750" i="1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</a:t>
            </a:r>
            <a:r>
              <a:rPr lang="en-US" sz="1750" i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Hiyansh Sharma </a:t>
            </a:r>
          </a:p>
          <a:p>
            <a:pPr algn="l">
              <a:lnSpc>
                <a:spcPts val="2850"/>
              </a:lnSpc>
            </a:pPr>
            <a:r>
              <a:rPr lang="en-US" sz="1750" i="1" dirty="0">
                <a:solidFill>
                  <a:srgbClr val="454240"/>
                </a:solidFill>
                <a:latin typeface="DM Sans" pitchFamily="34" charset="0"/>
              </a:rPr>
              <a:t>                           ii. Mukul Sharma</a:t>
            </a:r>
          </a:p>
          <a:p>
            <a:pPr algn="l">
              <a:lnSpc>
                <a:spcPts val="2850"/>
              </a:lnSpc>
            </a:pPr>
            <a:r>
              <a:rPr lang="en-US" sz="1750" i="1" dirty="0">
                <a:solidFill>
                  <a:srgbClr val="454240"/>
                </a:solidFill>
                <a:latin typeface="DM Sans" pitchFamily="34" charset="0"/>
              </a:rPr>
              <a:t>                          iii. Anmol Tyagi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909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454240"/>
                </a:solidFill>
                <a:latin typeface="DM Sans" pitchFamily="34" charset="0"/>
              </a:rPr>
              <a:t>Under Supervision of :  Mr.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Aptos Narrow" panose="020F0502020204030204" pitchFamily="34" charset="0"/>
              </a:rPr>
              <a:t>Vishwanil</a:t>
            </a:r>
            <a:r>
              <a:rPr lang="en-US" b="0" i="0" dirty="0">
                <a:solidFill>
                  <a:srgbClr val="242424"/>
                </a:solidFill>
                <a:effectLst/>
                <a:latin typeface="Aptos Narrow" panose="020F0502020204030204" pitchFamily="34" charset="0"/>
              </a:rPr>
              <a:t> Suman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9073" y="5384840"/>
            <a:ext cx="5611117" cy="50612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r>
              <a:rPr lang="en-US" dirty="0"/>
              <a:t>Couse : BTech CSE AI/ML Section B</a:t>
            </a:r>
          </a:p>
        </p:txBody>
      </p:sp>
      <p:pic>
        <p:nvPicPr>
          <p:cNvPr id="10" name="object 7">
            <a:extLst>
              <a:ext uri="{FF2B5EF4-FFF2-40B4-BE49-F238E27FC236}">
                <a16:creationId xmlns:a16="http://schemas.microsoft.com/office/drawing/2014/main" id="{0CAAD475-567C-B0E8-D145-5E7A05C6489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6693" y="389122"/>
            <a:ext cx="6136563" cy="11746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636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12582"/>
            <a:ext cx="3664863" cy="1194673"/>
          </a:xfrm>
          <a:prstGeom prst="roundRect">
            <a:avLst>
              <a:gd name="adj" fmla="val 797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Farmers struggle to detect crop diseases early.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0171867" y="3512582"/>
            <a:ext cx="3664863" cy="1194673"/>
          </a:xfrm>
          <a:prstGeom prst="roundRect">
            <a:avLst>
              <a:gd name="adj" fmla="val 797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4063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Limited access to expert diagnosis increases risks.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934069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16850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Delayed detection leads to lower yields and losses.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FB7D00-1758-DA40-5401-AEA9E3164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1547" y="0"/>
            <a:ext cx="2258853" cy="5103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12D3E3-840D-6612-16D3-906C6EEA53A1}"/>
              </a:ext>
            </a:extLst>
          </p:cNvPr>
          <p:cNvSpPr/>
          <p:nvPr/>
        </p:nvSpPr>
        <p:spPr>
          <a:xfrm>
            <a:off x="12801600" y="7616283"/>
            <a:ext cx="1828800" cy="510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22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12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01906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Image-based AI Detection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63816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crop images to identify diseases instantly.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9412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01906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Treatment Suggestions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 actionable remedies to manage crop health.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61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484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Report Storage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44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Save diagnosis history for easy future reference.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B98840-B091-CDF0-F0B0-9F722B380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1547" y="0"/>
            <a:ext cx="2258853" cy="5103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DE528E3-EC85-2001-9161-DE6FD9F3BB2D}"/>
              </a:ext>
            </a:extLst>
          </p:cNvPr>
          <p:cNvSpPr/>
          <p:nvPr/>
        </p:nvSpPr>
        <p:spPr>
          <a:xfrm>
            <a:off x="12801600" y="7616283"/>
            <a:ext cx="1828800" cy="510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CAB465-A556-92FA-BEB6-82BB667A389C}"/>
              </a:ext>
            </a:extLst>
          </p:cNvPr>
          <p:cNvSpPr/>
          <p:nvPr/>
        </p:nvSpPr>
        <p:spPr>
          <a:xfrm>
            <a:off x="12954000" y="7768683"/>
            <a:ext cx="1828800" cy="510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HTML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CSS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JavaScript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 &amp; ML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TensorFlow.js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8221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Pre-trained Image Classification Model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Storage &amp; APIs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Browser Local Storage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48221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HTML5 MediaDevices API for Camera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F252B5-2C9D-B0D4-327C-47FC599E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1547" y="0"/>
            <a:ext cx="2258853" cy="5103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EA7653-7759-7D6C-1B2D-8FFD07EAE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81677"/>
            <a:ext cx="857250" cy="857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3AC204-2609-E931-61F7-EAD62C0AB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7805" y="1022210"/>
            <a:ext cx="661639" cy="7087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33C015-70F4-590F-9457-71E2CE408C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79759" y="-41641"/>
            <a:ext cx="1071911" cy="10222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836C22-B508-0A51-B68A-9A12430953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32850" y="938927"/>
            <a:ext cx="743219" cy="7087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2EFD8F6-FF09-234B-E00D-DEB360F81692}"/>
              </a:ext>
            </a:extLst>
          </p:cNvPr>
          <p:cNvSpPr txBox="1"/>
          <p:nvPr/>
        </p:nvSpPr>
        <p:spPr>
          <a:xfrm>
            <a:off x="6157912" y="5100637"/>
            <a:ext cx="231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1" tooltip="https://devopedia.org/tensorflow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45CD4B-46D7-E7BB-5966-8FE5587060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" y="6623824"/>
            <a:ext cx="14630400" cy="16057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2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68521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47900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Image Upload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296941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existing photos or capture live images.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168521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2479000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Disease Detection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332374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ML model identifies disease symptoms precisely.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168521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2479000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Treatment Guidance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332374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Detailed symptoms, remedies, and precautions.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86608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65987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Analysis History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50462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 past reports for ongoing crop health checks.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8D9856-CF5C-D1E7-E288-85E7BF19FA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1547" y="0"/>
            <a:ext cx="2258853" cy="51030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5A5952F-4B22-8EA6-6171-D18DDDD34D1F}"/>
              </a:ext>
            </a:extLst>
          </p:cNvPr>
          <p:cNvSpPr/>
          <p:nvPr/>
        </p:nvSpPr>
        <p:spPr>
          <a:xfrm>
            <a:off x="12801600" y="7616283"/>
            <a:ext cx="1828800" cy="510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AC9201-9A33-BDAD-91DD-7788EC0D8183}"/>
              </a:ext>
            </a:extLst>
          </p:cNvPr>
          <p:cNvSpPr/>
          <p:nvPr/>
        </p:nvSpPr>
        <p:spPr>
          <a:xfrm>
            <a:off x="12801600" y="7616283"/>
            <a:ext cx="1828800" cy="510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D6F6D7-3D2C-C392-45DB-463B09D477B1}"/>
              </a:ext>
            </a:extLst>
          </p:cNvPr>
          <p:cNvSpPr/>
          <p:nvPr/>
        </p:nvSpPr>
        <p:spPr>
          <a:xfrm>
            <a:off x="3100038" y="274316"/>
            <a:ext cx="90213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AgriHorti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Vision : Site Visit 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97C32-609C-86C3-C5A1-416B872D38D6}"/>
              </a:ext>
            </a:extLst>
          </p:cNvPr>
          <p:cNvSpPr txBox="1"/>
          <p:nvPr/>
        </p:nvSpPr>
        <p:spPr>
          <a:xfrm>
            <a:off x="2096429" y="3783826"/>
            <a:ext cx="100249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 err="1">
                <a:hlinkClick r:id="rId2"/>
              </a:rPr>
              <a:t>AgriHorti</a:t>
            </a:r>
            <a:r>
              <a:rPr lang="en-US" sz="6000">
                <a:hlinkClick r:id="rId2"/>
              </a:rPr>
              <a:t> Vision - Home</a:t>
            </a: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82BFA9-C928-C501-9E55-5371BB1CB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1547" y="0"/>
            <a:ext cx="2258853" cy="5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37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9373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Expansion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303770" y="1571149"/>
            <a:ext cx="22860" cy="5958959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4" name="Shape 2"/>
          <p:cNvSpPr/>
          <p:nvPr/>
        </p:nvSpPr>
        <p:spPr>
          <a:xfrm>
            <a:off x="6636425" y="1751052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5" name="Shape 3"/>
          <p:cNvSpPr/>
          <p:nvPr/>
        </p:nvSpPr>
        <p:spPr>
          <a:xfrm>
            <a:off x="7123867" y="1571149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87625" y="1602998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264104" y="1629608"/>
            <a:ext cx="220051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Detection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790" y="1997393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mobile camera streams for instant diagnosis.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483673" y="2771656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10" name="Shape 8"/>
          <p:cNvSpPr/>
          <p:nvPr/>
        </p:nvSpPr>
        <p:spPr>
          <a:xfrm>
            <a:off x="7123867" y="2591753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87625" y="2623602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8165783" y="265021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Voice Assistant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8165783" y="3017996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Support illiterate farmers via speech-enabled help.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636425" y="3651409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15" name="Shape 13"/>
          <p:cNvSpPr/>
          <p:nvPr/>
        </p:nvSpPr>
        <p:spPr>
          <a:xfrm>
            <a:off x="7123867" y="3471505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87625" y="350335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4266367" y="3529965"/>
            <a:ext cx="219825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Soil &amp; Weather Data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93790" y="3897749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 tailored crop suggestions based on conditions.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7483673" y="4531162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20" name="Shape 18"/>
          <p:cNvSpPr/>
          <p:nvPr/>
        </p:nvSpPr>
        <p:spPr>
          <a:xfrm>
            <a:off x="7123867" y="4351258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87625" y="4383107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8165783" y="4409718"/>
            <a:ext cx="228600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Multilingual Support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8165783" y="4777502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Include regional languages for wider accessibility.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6636425" y="5410914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25" name="Shape 23"/>
          <p:cNvSpPr/>
          <p:nvPr/>
        </p:nvSpPr>
        <p:spPr>
          <a:xfrm>
            <a:off x="7123867" y="5231011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87625" y="526286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4338161" y="528947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Expert Chat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793790" y="5657255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 live expert advice for complex issues.</a:t>
            </a:r>
            <a:endParaRPr lang="en-US" sz="1300" dirty="0"/>
          </a:p>
        </p:txBody>
      </p:sp>
      <p:sp>
        <p:nvSpPr>
          <p:cNvPr id="29" name="Shape 27"/>
          <p:cNvSpPr/>
          <p:nvPr/>
        </p:nvSpPr>
        <p:spPr>
          <a:xfrm>
            <a:off x="7483673" y="6290667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30" name="Shape 28"/>
          <p:cNvSpPr/>
          <p:nvPr/>
        </p:nvSpPr>
        <p:spPr>
          <a:xfrm>
            <a:off x="7123867" y="6110764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187625" y="6142613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8165783" y="616922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Growth Tracking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8165783" y="6537008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Dashboard with crop progress and notifications.</a:t>
            </a:r>
            <a:endParaRPr lang="en-US" sz="13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33CB9A0-F0B3-DE87-0CC9-E406FD9A7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1547" y="0"/>
            <a:ext cx="2258853" cy="51030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0087E9F-E362-8D9F-3706-CD77FA1463F9}"/>
              </a:ext>
            </a:extLst>
          </p:cNvPr>
          <p:cNvSpPr/>
          <p:nvPr/>
        </p:nvSpPr>
        <p:spPr>
          <a:xfrm>
            <a:off x="12801600" y="7616283"/>
            <a:ext cx="1828800" cy="510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985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Snippets</a:t>
            </a:r>
            <a:endParaRPr lang="en-US" sz="44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1C134-522B-F7C9-673E-DFF2B71E8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17"/>
            <a:ext cx="2258853" cy="510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EE91C0-EAFA-1079-B364-BB6E635F5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84" y="2497873"/>
            <a:ext cx="3206613" cy="4003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EB601E-5114-D2BE-1BF1-14EBA65FE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744" y="2497873"/>
            <a:ext cx="3127504" cy="4003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600C67-36AB-64F3-E7C5-2133D60E6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8946" y="4114800"/>
            <a:ext cx="3585435" cy="40032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F5D439-CD0B-1A7F-87EE-D9D2C65E5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4381" y="4114800"/>
            <a:ext cx="3844910" cy="4114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6F7F62-DC1B-DCB4-2AE1-5B89CB494954}"/>
              </a:ext>
            </a:extLst>
          </p:cNvPr>
          <p:cNvSpPr txBox="1"/>
          <p:nvPr/>
        </p:nvSpPr>
        <p:spPr>
          <a:xfrm>
            <a:off x="793790" y="6794435"/>
            <a:ext cx="162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Home 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082C92-51EF-4253-BB8C-48ECA635895F}"/>
              </a:ext>
            </a:extLst>
          </p:cNvPr>
          <p:cNvSpPr txBox="1"/>
          <p:nvPr/>
        </p:nvSpPr>
        <p:spPr>
          <a:xfrm>
            <a:off x="4379225" y="6794435"/>
            <a:ext cx="1855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Analyze Page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B9EDB4-9F15-5E1C-A5B8-4EC36FAF2B06}"/>
              </a:ext>
            </a:extLst>
          </p:cNvPr>
          <p:cNvSpPr txBox="1"/>
          <p:nvPr/>
        </p:nvSpPr>
        <p:spPr>
          <a:xfrm>
            <a:off x="8036506" y="3144270"/>
            <a:ext cx="1855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Reports 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162572-B932-5C16-0270-D2C0596A016A}"/>
              </a:ext>
            </a:extLst>
          </p:cNvPr>
          <p:cNvSpPr txBox="1"/>
          <p:nvPr/>
        </p:nvSpPr>
        <p:spPr>
          <a:xfrm>
            <a:off x="11617906" y="3144270"/>
            <a:ext cx="1776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History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276</Words>
  <Application>Microsoft Office PowerPoint</Application>
  <PresentationFormat>Custom</PresentationFormat>
  <Paragraphs>73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 Narrow</vt:lpstr>
      <vt:lpstr>Arial</vt:lpstr>
      <vt:lpstr>Libre Baskerville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Hiyansh Sharma</cp:lastModifiedBy>
  <cp:revision>3</cp:revision>
  <dcterms:created xsi:type="dcterms:W3CDTF">2025-05-07T04:33:24Z</dcterms:created>
  <dcterms:modified xsi:type="dcterms:W3CDTF">2025-05-07T10:30:55Z</dcterms:modified>
</cp:coreProperties>
</file>